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73" r:id="rId4"/>
    <p:sldId id="275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FF99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555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nicholl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ircuit board&#10;&#10;Description generated with very high confidence">
            <a:extLst>
              <a:ext uri="{FF2B5EF4-FFF2-40B4-BE49-F238E27FC236}">
                <a16:creationId xmlns:a16="http://schemas.microsoft.com/office/drawing/2014/main" id="{D278B0DE-2237-4194-8C66-DCCCC250A0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27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83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Logic Circuits</a:t>
            </a:r>
            <a:br>
              <a:rPr lang="en-GB" sz="60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Analysis</a:t>
            </a:r>
            <a:endParaRPr lang="en-GB" sz="4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901976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AIM:</a:t>
            </a:r>
          </a:p>
          <a:p>
            <a:r>
              <a:rPr lang="en-GB" sz="2400" dirty="0">
                <a:solidFill>
                  <a:srgbClr val="002060"/>
                </a:solidFill>
              </a:rPr>
              <a:t>To be able to analyse logic circuits to complete a truth table that describes what the logic circuit does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PRIOR KNOWLEDGE: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Logic gate truth tables for AND, OR and NOT gates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24600" y="6324600"/>
            <a:ext cx="2667000" cy="419100"/>
          </a:xfrm>
        </p:spPr>
        <p:txBody>
          <a:bodyPr/>
          <a:lstStyle/>
          <a:p>
            <a:pPr algn="r"/>
            <a:r>
              <a:rPr lang="en-GB" sz="1800" dirty="0">
                <a:hlinkClick r:id="rId3"/>
              </a:rPr>
              <a:t>www.pfnicholls.com</a:t>
            </a:r>
            <a:endParaRPr lang="en-GB" sz="1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Introduction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358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A logic circuit – a circuit made from logic gates – can be analysed and described using a truth table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For non-trivial circuits, extra columns need to be added to the truth table for the points in the circuit between the inputs and the output</a:t>
            </a:r>
          </a:p>
          <a:p>
            <a:pPr>
              <a:spcAft>
                <a:spcPts val="1200"/>
              </a:spcAft>
            </a:pPr>
            <a:endParaRPr lang="en-GB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Work through the logic circuit completing one </a:t>
            </a:r>
            <a:r>
              <a:rPr lang="en-GB" sz="2400" b="1" dirty="0"/>
              <a:t>column</a:t>
            </a:r>
            <a:r>
              <a:rPr lang="en-GB" sz="2400" dirty="0"/>
              <a:t> at a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Logic Circuit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3886200" cy="1219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1. Complete columns A and B in the truth table (always in the same order)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107784-E6ED-4F8E-AC54-2EB9B5D53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924735"/>
              </p:ext>
            </p:extLst>
          </p:nvPr>
        </p:nvGraphicFramePr>
        <p:xfrm>
          <a:off x="4648202" y="4038600"/>
          <a:ext cx="160213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069">
                  <a:extLst>
                    <a:ext uri="{9D8B030D-6E8A-4147-A177-3AD203B41FA5}">
                      <a16:colId xmlns:a16="http://schemas.microsoft.com/office/drawing/2014/main" val="727100324"/>
                    </a:ext>
                  </a:extLst>
                </a:gridCol>
                <a:gridCol w="801069">
                  <a:extLst>
                    <a:ext uri="{9D8B030D-6E8A-4147-A177-3AD203B41FA5}">
                      <a16:colId xmlns:a16="http://schemas.microsoft.com/office/drawing/2014/main" val="1076968322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65623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045639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416266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45789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527310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C803CC0-9FF8-49C8-A8B0-22B1FC708BD8}"/>
              </a:ext>
            </a:extLst>
          </p:cNvPr>
          <p:cNvSpPr txBox="1"/>
          <p:nvPr/>
        </p:nvSpPr>
        <p:spPr>
          <a:xfrm>
            <a:off x="457198" y="2743200"/>
            <a:ext cx="3886200" cy="1219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2. Add point X on the diagram after the AND gate and add this to the truth table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047074-BC63-4DDC-AB28-C113885DC66B}"/>
              </a:ext>
            </a:extLst>
          </p:cNvPr>
          <p:cNvGrpSpPr/>
          <p:nvPr/>
        </p:nvGrpSpPr>
        <p:grpSpPr>
          <a:xfrm>
            <a:off x="4648202" y="1529542"/>
            <a:ext cx="4038600" cy="2104213"/>
            <a:chOff x="4648202" y="1529542"/>
            <a:chExt cx="4038600" cy="2104213"/>
          </a:xfrm>
        </p:grpSpPr>
        <p:pic>
          <p:nvPicPr>
            <p:cNvPr id="3" name="Picture 2" descr="A picture containing text, object&#10;&#10;Description automatically generated">
              <a:extLst>
                <a:ext uri="{FF2B5EF4-FFF2-40B4-BE49-F238E27FC236}">
                  <a16:creationId xmlns:a16="http://schemas.microsoft.com/office/drawing/2014/main" id="{1BD6BA66-56A6-4856-A4EB-B0ABF35218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8333"/>
            <a:stretch/>
          </p:blipFill>
          <p:spPr>
            <a:xfrm>
              <a:off x="4648202" y="1529542"/>
              <a:ext cx="4038600" cy="210421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4C5B27-271E-417A-9E67-5C8D554B4C99}"/>
                </a:ext>
              </a:extLst>
            </p:cNvPr>
            <p:cNvSpPr/>
            <p:nvPr/>
          </p:nvSpPr>
          <p:spPr>
            <a:xfrm>
              <a:off x="6934200" y="1981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D9DF423-4DBC-4A9D-8ADF-9E4B5DD8E668}"/>
                </a:ext>
              </a:extLst>
            </p:cNvPr>
            <p:cNvSpPr/>
            <p:nvPr/>
          </p:nvSpPr>
          <p:spPr>
            <a:xfrm>
              <a:off x="6438902" y="33147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01936FB-D83F-409F-AE2C-FF096DAEE0CF}"/>
              </a:ext>
            </a:extLst>
          </p:cNvPr>
          <p:cNvSpPr txBox="1"/>
          <p:nvPr/>
        </p:nvSpPr>
        <p:spPr>
          <a:xfrm>
            <a:off x="6910647" y="184046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X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B8A7EAB-5D98-420C-A8B6-44EF7C363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86501"/>
              </p:ext>
            </p:extLst>
          </p:nvPr>
        </p:nvGraphicFramePr>
        <p:xfrm>
          <a:off x="6286500" y="4038600"/>
          <a:ext cx="720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71900564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37364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7852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98429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13438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384409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589EC1C-2A98-4946-AC1E-6745B05663E5}"/>
              </a:ext>
            </a:extLst>
          </p:cNvPr>
          <p:cNvSpPr txBox="1"/>
          <p:nvPr/>
        </p:nvSpPr>
        <p:spPr>
          <a:xfrm>
            <a:off x="428103" y="3962400"/>
            <a:ext cx="3886200" cy="1219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3. Add point Y on the diagram after the NOT gate and add this to the truth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EA7BA14-638D-431C-B985-5F41B1A16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742678"/>
              </p:ext>
            </p:extLst>
          </p:nvPr>
        </p:nvGraphicFramePr>
        <p:xfrm>
          <a:off x="7042660" y="4038600"/>
          <a:ext cx="720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71900564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37364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7852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98429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13438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3844090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506B5EC0-A0F7-4600-A714-BFB0489569D9}"/>
              </a:ext>
            </a:extLst>
          </p:cNvPr>
          <p:cNvSpPr txBox="1"/>
          <p:nvPr/>
        </p:nvSpPr>
        <p:spPr>
          <a:xfrm>
            <a:off x="6369974" y="328169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DF9E8B-9940-442A-B8B6-79BC85736663}"/>
              </a:ext>
            </a:extLst>
          </p:cNvPr>
          <p:cNvSpPr txBox="1"/>
          <p:nvPr/>
        </p:nvSpPr>
        <p:spPr>
          <a:xfrm>
            <a:off x="457200" y="5181600"/>
            <a:ext cx="3886200" cy="1219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4. </a:t>
            </a:r>
            <a:r>
              <a:rPr lang="en-GB" sz="2400" b="1" dirty="0"/>
              <a:t>Using X and Y </a:t>
            </a:r>
            <a:r>
              <a:rPr lang="en-GB" sz="2400" dirty="0"/>
              <a:t>as the inputs to the OR gate, complete the final column for output Q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1F2F240-B79D-4C12-8DE9-DB2952782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800064"/>
              </p:ext>
            </p:extLst>
          </p:nvPr>
        </p:nvGraphicFramePr>
        <p:xfrm>
          <a:off x="7798820" y="4039985"/>
          <a:ext cx="720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71900564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Q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37364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7852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98429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13438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3844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8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6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3 input Logic Circuit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524000"/>
            <a:ext cx="4114800" cy="830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1. Complete the truth table for inputs A, B and C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8A990D66-B1BE-4AD4-AAFE-38B8ABC081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667"/>
          <a:stretch/>
        </p:blipFill>
        <p:spPr>
          <a:xfrm>
            <a:off x="457200" y="1524000"/>
            <a:ext cx="3810000" cy="206157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57FD5F-8326-4760-82E8-78B3A55A1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039685"/>
              </p:ext>
            </p:extLst>
          </p:nvPr>
        </p:nvGraphicFramePr>
        <p:xfrm>
          <a:off x="454429" y="3733800"/>
          <a:ext cx="1512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57245606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60286326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54536601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02392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30038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456816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41206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47691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75977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965984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12360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65037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AC3A972-E4A7-4277-8AAA-71CA5298A50E}"/>
              </a:ext>
            </a:extLst>
          </p:cNvPr>
          <p:cNvSpPr txBox="1"/>
          <p:nvPr/>
        </p:nvSpPr>
        <p:spPr>
          <a:xfrm>
            <a:off x="4572000" y="2354997"/>
            <a:ext cx="4114800" cy="1150203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2. Complete the column for X using A and B as the inputs to the OR gate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B9BFC67-E353-4BC4-ACE5-083E16CCE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436079"/>
              </p:ext>
            </p:extLst>
          </p:nvPr>
        </p:nvGraphicFramePr>
        <p:xfrm>
          <a:off x="1992060" y="3733800"/>
          <a:ext cx="504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572456063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02392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30038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456816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41206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47691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75977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965984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12360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65037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2C0CF97-8639-4DD5-A247-7E4C9207BDC0}"/>
              </a:ext>
            </a:extLst>
          </p:cNvPr>
          <p:cNvSpPr txBox="1"/>
          <p:nvPr/>
        </p:nvSpPr>
        <p:spPr>
          <a:xfrm>
            <a:off x="4572000" y="3429000"/>
            <a:ext cx="4114800" cy="1150203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3. Complete the column for Y using B as the input to the NOT gate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2AA98A9-E382-4245-B02A-B3A3E74B37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606418"/>
              </p:ext>
            </p:extLst>
          </p:nvPr>
        </p:nvGraphicFramePr>
        <p:xfrm>
          <a:off x="2521691" y="3733800"/>
          <a:ext cx="504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572456063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02392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30038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456816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41206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47691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75977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965984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12360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65037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F0B04B1-065D-4154-840A-7128490EC3BD}"/>
              </a:ext>
            </a:extLst>
          </p:cNvPr>
          <p:cNvSpPr txBox="1"/>
          <p:nvPr/>
        </p:nvSpPr>
        <p:spPr>
          <a:xfrm>
            <a:off x="4572000" y="4579203"/>
            <a:ext cx="4114800" cy="1150203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4. Complete the column for Z using Y and C as the inputs to the OR gate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1DEA05F-ED5C-4165-B7A6-1030CBE8B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363458"/>
              </p:ext>
            </p:extLst>
          </p:nvPr>
        </p:nvGraphicFramePr>
        <p:xfrm>
          <a:off x="3051322" y="3733800"/>
          <a:ext cx="504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572456063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02392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30038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456816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41206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47691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75977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965984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12360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65037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C353DD4-EF1E-445E-B5F2-7959BC3BEE53}"/>
              </a:ext>
            </a:extLst>
          </p:cNvPr>
          <p:cNvSpPr txBox="1"/>
          <p:nvPr/>
        </p:nvSpPr>
        <p:spPr>
          <a:xfrm>
            <a:off x="4572000" y="5655977"/>
            <a:ext cx="4114800" cy="1150203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5. Complete the column for Q using X and Z as the inputs to the AND gate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2FBD866-6A03-4B28-BCA1-AB717A6E0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748021"/>
              </p:ext>
            </p:extLst>
          </p:nvPr>
        </p:nvGraphicFramePr>
        <p:xfrm>
          <a:off x="3585109" y="3724102"/>
          <a:ext cx="504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572456063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Q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02392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300389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456816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41206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47691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759773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965984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123608"/>
                  </a:ext>
                </a:extLst>
              </a:tr>
              <a:tr h="279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650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91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0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Summary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Know the truth tables for all the logic gates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Complete the columns for the input in the right order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Add an extra column for the output of each logic gate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Complete the extra columns one at a time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The final output is completed using the extra columns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Extra columns are usually shown in grey or shaded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Once the truth table is complete the extra columns can be ignored and only the inputs (A, B, C etc) and the output (Q)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58532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Questions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Why should the inputs always be written in the same order?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Why are extra columns used?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Why are extra columns in grey or shaded?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How many extra columns are needed? </a:t>
            </a:r>
          </a:p>
        </p:txBody>
      </p:sp>
    </p:spTree>
    <p:extLst>
      <p:ext uri="{BB962C8B-B14F-4D97-AF65-F5344CB8AC3E}">
        <p14:creationId xmlns:p14="http://schemas.microsoft.com/office/powerpoint/2010/main" val="324461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Answers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You are less likely to make a mistake and more likely to include all the different combinations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You are less likely to get confused and make a mistake and other people can follow your reasoning more clearly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Extra columns are temporary, they are not part of the final truth table, just steps along the way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One for each logic gate output before the final output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02979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552</Words>
  <Application>Microsoft Office PowerPoint</Application>
  <PresentationFormat>On-screen Show (4:3)</PresentationFormat>
  <Paragraphs>131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Logic Circuits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Nicholls</cp:lastModifiedBy>
  <cp:revision>65</cp:revision>
  <dcterms:created xsi:type="dcterms:W3CDTF">2006-08-16T00:00:00Z</dcterms:created>
  <dcterms:modified xsi:type="dcterms:W3CDTF">2018-12-19T07:35:02Z</dcterms:modified>
  <cp:contentStatus/>
</cp:coreProperties>
</file>