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2" r:id="rId4"/>
    <p:sldId id="273" r:id="rId5"/>
    <p:sldId id="274" r:id="rId6"/>
    <p:sldId id="275" r:id="rId7"/>
    <p:sldId id="276" r:id="rId8"/>
    <p:sldId id="27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9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nicholl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48774B65-DC84-442E-A639-F7D039CC8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27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3018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>
                    <a:lumMod val="85000"/>
                  </a:schemeClr>
                </a:solidFill>
              </a:rPr>
              <a:t>Power Supplies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6172200"/>
            <a:ext cx="2667000" cy="457200"/>
          </a:xfrm>
        </p:spPr>
        <p:txBody>
          <a:bodyPr/>
          <a:lstStyle/>
          <a:p>
            <a:pPr algn="r"/>
            <a:r>
              <a:rPr lang="en-GB" sz="1800" dirty="0">
                <a:hlinkClick r:id="rId3"/>
              </a:rPr>
              <a:t>www.pfnicholls.com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14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AIM:  To understand the simple power supply in terms of the transformer, rectification, smoothing and regulation.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PRIOR KNOWLEDGE: A.C. Theory including peak and R.M.S. voltages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Questions</a:t>
            </a:r>
            <a:r>
              <a:rPr lang="en-GB" sz="4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8229600" cy="460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Where is the Earth wire connected?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Why is a Neon bulb used as a mains indicator?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Are there more turns on the primary or secondary of the transformer in a low voltage power supply?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What component is used to make a rectifier?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Should the smoothing capacitor be a large or small value?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What is the function of a regulator?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What colour are the mains wires in a plug?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What does DPST stand for?</a:t>
            </a:r>
          </a:p>
        </p:txBody>
      </p:sp>
    </p:spTree>
    <p:extLst>
      <p:ext uri="{BB962C8B-B14F-4D97-AF65-F5344CB8AC3E}">
        <p14:creationId xmlns:p14="http://schemas.microsoft.com/office/powerpoint/2010/main" val="324461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Answers</a:t>
            </a:r>
            <a:r>
              <a:rPr lang="en-GB" sz="4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8229600" cy="460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To the metal case of the power supply or appliance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A Neon bulb is reliable, takes very little power and works directly at mains voltages (anything greater than 100V or so)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More on the primary of a step down transformer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Half wave rectifier: 1 diode. Full wave rectifier: 4 diodes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A large value, usually more than 1000</a:t>
            </a:r>
            <a:r>
              <a:rPr lang="el-GR" sz="2400" dirty="0"/>
              <a:t>μ</a:t>
            </a:r>
            <a:r>
              <a:rPr lang="en-GB" sz="2400" dirty="0"/>
              <a:t>F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To provide a fixed output voltage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Live: Brown, Neutral: Blue, Earth: Yellow &amp; Green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Double Pole Single Throw – a type of switch</a:t>
            </a:r>
          </a:p>
        </p:txBody>
      </p:sp>
    </p:spTree>
    <p:extLst>
      <p:ext uri="{BB962C8B-B14F-4D97-AF65-F5344CB8AC3E}">
        <p14:creationId xmlns:p14="http://schemas.microsoft.com/office/powerpoint/2010/main" val="420297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Overview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18144"/>
            <a:ext cx="8229600" cy="16764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power supply is used to provide a specific voltage of current for an electrical circuit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</a:t>
            </a:r>
            <a:r>
              <a:rPr lang="en-GB" sz="2400" i="1" dirty="0"/>
              <a:t> usually </a:t>
            </a:r>
            <a:r>
              <a:rPr lang="en-GB" sz="2400" dirty="0"/>
              <a:t>think of a power supply being used to provide fixed LOW VOLTAGE D.C. from the A.C. mains.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8229600" cy="19812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b="1" dirty="0"/>
              <a:t>transformer</a:t>
            </a:r>
            <a:r>
              <a:rPr lang="en-GB" sz="2400" dirty="0"/>
              <a:t> reduces the A.C. voltage to a safe level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rectifier</a:t>
            </a:r>
            <a:r>
              <a:rPr lang="en-GB" sz="2400" dirty="0"/>
              <a:t> converts the A.C. into D.C.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Smoothing</a:t>
            </a:r>
            <a:r>
              <a:rPr lang="en-GB" sz="2400" dirty="0"/>
              <a:t> makes the D.C. from the rectifier more constant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regulator</a:t>
            </a:r>
            <a:r>
              <a:rPr lang="en-GB" sz="2400" dirty="0"/>
              <a:t> produces a constant D.C. voltage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3124200"/>
            <a:ext cx="8229600" cy="1328737"/>
            <a:chOff x="564966" y="3352800"/>
            <a:chExt cx="8010525" cy="13287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66" y="3852862"/>
              <a:ext cx="801052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43600" y="3352800"/>
              <a:ext cx="2631891" cy="3048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BLOCK DIAGRAM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Input Circuit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3276600" cy="28194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The input circuit includes: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Power plug / mains connection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Mains switch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Fuse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Neon indicator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3039140" cy="202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69" y="1524000"/>
            <a:ext cx="3462231" cy="2133600"/>
          </a:xfrm>
          <a:prstGeom prst="rect">
            <a:avLst/>
          </a:prstGeom>
        </p:spPr>
      </p:pic>
      <p:sp>
        <p:nvSpPr>
          <p:cNvPr id="6" name="Line Callout 3 5"/>
          <p:cNvSpPr/>
          <p:nvPr/>
        </p:nvSpPr>
        <p:spPr>
          <a:xfrm>
            <a:off x="5219126" y="3948711"/>
            <a:ext cx="3462231" cy="1219200"/>
          </a:xfrm>
          <a:prstGeom prst="borderCallout3">
            <a:avLst>
              <a:gd name="adj1" fmla="val 51890"/>
              <a:gd name="adj2" fmla="val -963"/>
              <a:gd name="adj3" fmla="val 51889"/>
              <a:gd name="adj4" fmla="val -8114"/>
              <a:gd name="adj5" fmla="val 7323"/>
              <a:gd name="adj6" fmla="val -8229"/>
              <a:gd name="adj7" fmla="val -22665"/>
              <a:gd name="adj8" fmla="val -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</a:t>
            </a:r>
            <a:r>
              <a:rPr lang="en-GB" dirty="0" err="1"/>
              <a:t>Europlug</a:t>
            </a:r>
            <a:r>
              <a:rPr lang="en-GB" dirty="0"/>
              <a:t> socket shown has an integrated fuse (on the left) and single pole switch in the Live wire (on the right)</a:t>
            </a:r>
          </a:p>
        </p:txBody>
      </p:sp>
      <p:sp>
        <p:nvSpPr>
          <p:cNvPr id="7" name="Line Callout 3 6"/>
          <p:cNvSpPr/>
          <p:nvPr/>
        </p:nvSpPr>
        <p:spPr>
          <a:xfrm>
            <a:off x="3962400" y="5459022"/>
            <a:ext cx="4718957" cy="1246578"/>
          </a:xfrm>
          <a:prstGeom prst="borderCallout3">
            <a:avLst>
              <a:gd name="adj1" fmla="val -7005"/>
              <a:gd name="adj2" fmla="val 8080"/>
              <a:gd name="adj3" fmla="val -93824"/>
              <a:gd name="adj4" fmla="val 7756"/>
              <a:gd name="adj5" fmla="val -132100"/>
              <a:gd name="adj6" fmla="val 7730"/>
              <a:gd name="adj7" fmla="val -149421"/>
              <a:gd name="adj8" fmla="val 3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double pole switch includes a built in Neon bulb to show when the mains power is connected. Both Live and Neutral are switched simultaneously.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1882" r="24910" b="6480"/>
          <a:stretch/>
        </p:blipFill>
        <p:spPr>
          <a:xfrm>
            <a:off x="3352800" y="1533628"/>
            <a:ext cx="1676400" cy="19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Transformer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229600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b="1" dirty="0"/>
              <a:t>transformer</a:t>
            </a:r>
            <a:r>
              <a:rPr lang="en-GB" sz="2400" dirty="0"/>
              <a:t> is a pair of insulated coils of wire wound around a soft iron core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primary coil</a:t>
            </a:r>
            <a:r>
              <a:rPr lang="en-GB" sz="2400" dirty="0"/>
              <a:t> is connected to the A.C. mains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secondary coil</a:t>
            </a:r>
            <a:r>
              <a:rPr lang="en-GB" sz="2400" dirty="0"/>
              <a:t> produces a low voltage A.C. output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403"/>
            <a:ext cx="3276600" cy="264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63056"/>
            <a:ext cx="2336006" cy="21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858000" y="3962400"/>
            <a:ext cx="2057400" cy="2635222"/>
          </a:xfrm>
          <a:prstGeom prst="wedgeRectCallout">
            <a:avLst>
              <a:gd name="adj1" fmla="val -83223"/>
              <a:gd name="adj2" fmla="val -10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PRIMARY and SECONDARY coils are not electrically connected.</a:t>
            </a:r>
          </a:p>
          <a:p>
            <a:endParaRPr lang="en-GB" dirty="0"/>
          </a:p>
          <a:p>
            <a:r>
              <a:rPr lang="en-GB" dirty="0"/>
              <a:t>The A.C. Mains is not directly connected to the low voltage circuit.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886200" y="3886200"/>
            <a:ext cx="1066800" cy="304800"/>
          </a:xfrm>
          <a:prstGeom prst="wedgeRectCallout">
            <a:avLst>
              <a:gd name="adj1" fmla="val -2923"/>
              <a:gd name="adj2" fmla="val 169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Primary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410200" y="3886200"/>
            <a:ext cx="1219200" cy="304800"/>
          </a:xfrm>
          <a:prstGeom prst="wedgeRectCallout">
            <a:avLst>
              <a:gd name="adj1" fmla="val -41303"/>
              <a:gd name="adj2" fmla="val 169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14468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Half Wave Rectifier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8" t="-4810" r="61284" b="-5248"/>
          <a:stretch/>
        </p:blipFill>
        <p:spPr bwMode="auto">
          <a:xfrm>
            <a:off x="304800" y="1333500"/>
            <a:ext cx="2851544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3"/>
          <a:stretch/>
        </p:blipFill>
        <p:spPr bwMode="auto">
          <a:xfrm>
            <a:off x="304800" y="4090987"/>
            <a:ext cx="4705350" cy="22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315570"/>
            <a:ext cx="4552950" cy="31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Graph of Voltage (y-axis) against time (x-axis)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4038600"/>
            <a:ext cx="3505200" cy="25908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RED line is the full A.C. output of the transformer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BLUE line is half wave rectified. It is all positive and is therefore D.C.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600200" y="2947987"/>
            <a:ext cx="1362075" cy="1143000"/>
          </a:xfrm>
          <a:prstGeom prst="wedgeRectCallout">
            <a:avLst>
              <a:gd name="adj1" fmla="val -70183"/>
              <a:gd name="adj2" fmla="val 110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Blue line is 0.7V less than the Red line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733675" y="5676900"/>
            <a:ext cx="653656" cy="419100"/>
          </a:xfrm>
          <a:prstGeom prst="wedgeRectCallout">
            <a:avLst>
              <a:gd name="adj1" fmla="val -90778"/>
              <a:gd name="adj2" fmla="val -60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A.C.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733800" y="4495800"/>
            <a:ext cx="653656" cy="419100"/>
          </a:xfrm>
          <a:prstGeom prst="wedgeRectCallout">
            <a:avLst>
              <a:gd name="adj1" fmla="val -432"/>
              <a:gd name="adj2" fmla="val 126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D.C.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524000"/>
            <a:ext cx="5486400" cy="228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single Diode is connected to the secondary of the transformer.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diode is only forward biased on the positive half of the A.C. cycle.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Only half of the A.C. is converted to D.C.</a:t>
            </a:r>
          </a:p>
        </p:txBody>
      </p:sp>
    </p:spTree>
    <p:extLst>
      <p:ext uri="{BB962C8B-B14F-4D97-AF65-F5344CB8AC3E}">
        <p14:creationId xmlns:p14="http://schemas.microsoft.com/office/powerpoint/2010/main" val="4016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5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Full Wave Rectifier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013338" y="1551059"/>
            <a:ext cx="4673463" cy="25637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Full Wave (Bridge) Rectifier is made from four diodes.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 </a:t>
            </a:r>
            <a:r>
              <a:rPr lang="en-GB" sz="2400" b="1" dirty="0"/>
              <a:t>each</a:t>
            </a:r>
            <a:r>
              <a:rPr lang="en-GB" sz="2400" dirty="0"/>
              <a:t> half cycle of the A.C. two of the diodes conduct.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All of the A.C. is converted to D.C.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3"/>
          <a:stretch/>
        </p:blipFill>
        <p:spPr bwMode="auto">
          <a:xfrm>
            <a:off x="457200" y="1551059"/>
            <a:ext cx="3362093" cy="19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0"/>
          <a:stretch/>
        </p:blipFill>
        <p:spPr bwMode="auto">
          <a:xfrm>
            <a:off x="154175" y="3971393"/>
            <a:ext cx="4722625" cy="210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850" y="6068576"/>
            <a:ext cx="4552950" cy="31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Graph of Voltage (y-axis) against time (x-axis)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00050" y="5468006"/>
            <a:ext cx="666750" cy="381000"/>
          </a:xfrm>
          <a:prstGeom prst="wedgeRectCallout">
            <a:avLst>
              <a:gd name="adj1" fmla="val 106310"/>
              <a:gd name="adj2" fmla="val -2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A.C.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73623" y="3886200"/>
            <a:ext cx="666750" cy="381000"/>
          </a:xfrm>
          <a:prstGeom prst="wedgeRectCallout">
            <a:avLst>
              <a:gd name="adj1" fmla="val 108674"/>
              <a:gd name="adj2" fmla="val 12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D.C.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971393"/>
            <a:ext cx="3657600" cy="273420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Blue line shows the rectified output which is only positive.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Because two diodes are used, the rectified output is 1.4</a:t>
            </a:r>
            <a:r>
              <a:rPr lang="en-GB" sz="800" dirty="0"/>
              <a:t> </a:t>
            </a:r>
            <a:r>
              <a:rPr lang="en-GB" sz="2400" dirty="0"/>
              <a:t>V less than the A.C.</a:t>
            </a:r>
          </a:p>
        </p:txBody>
      </p:sp>
    </p:spTree>
    <p:extLst>
      <p:ext uri="{BB962C8B-B14F-4D97-AF65-F5344CB8AC3E}">
        <p14:creationId xmlns:p14="http://schemas.microsoft.com/office/powerpoint/2010/main" val="8588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Smoothing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944486" y="1371600"/>
            <a:ext cx="3742314" cy="548639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output of the rectifier is D.C. but it is not constant.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b="1" dirty="0"/>
              <a:t>large value</a:t>
            </a:r>
            <a:r>
              <a:rPr lang="en-GB" sz="2400" dirty="0"/>
              <a:t> capacitor is used to stored charge when the D.C. falls to zero.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capacitor keeps the voltage more or less constant.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capacitor must have a working voltage greater than the peak voltage of the rectified A.C.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734" b="18285"/>
          <a:stretch/>
        </p:blipFill>
        <p:spPr bwMode="auto">
          <a:xfrm>
            <a:off x="457200" y="1419894"/>
            <a:ext cx="2601849" cy="19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9" b="31792"/>
          <a:stretch/>
        </p:blipFill>
        <p:spPr bwMode="auto">
          <a:xfrm>
            <a:off x="381000" y="4347678"/>
            <a:ext cx="4800600" cy="20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7291" r="5660" b="4569"/>
          <a:stretch/>
        </p:blipFill>
        <p:spPr>
          <a:xfrm>
            <a:off x="3186874" y="1419894"/>
            <a:ext cx="1629786" cy="179092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57200" y="3523452"/>
            <a:ext cx="3581400" cy="657872"/>
          </a:xfrm>
          <a:prstGeom prst="wedgeRectCallout">
            <a:avLst>
              <a:gd name="adj1" fmla="val 3004"/>
              <a:gd name="adj2" fmla="val 105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Green line is the voltage on the capacitor, it is nearly constant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9600" y="5562600"/>
            <a:ext cx="914400" cy="661664"/>
          </a:xfrm>
          <a:prstGeom prst="wedgeRectCallout">
            <a:avLst>
              <a:gd name="adj1" fmla="val -19685"/>
              <a:gd name="adj2" fmla="val -193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Capacitor is recharged here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635611" y="5562600"/>
            <a:ext cx="914400" cy="661664"/>
          </a:xfrm>
          <a:prstGeom prst="wedgeRectCallout">
            <a:avLst>
              <a:gd name="adj1" fmla="val -61476"/>
              <a:gd name="adj2" fmla="val -189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Capacitor discharges slowly here</a:t>
            </a:r>
          </a:p>
        </p:txBody>
      </p:sp>
    </p:spTree>
    <p:extLst>
      <p:ext uri="{BB962C8B-B14F-4D97-AF65-F5344CB8AC3E}">
        <p14:creationId xmlns:p14="http://schemas.microsoft.com/office/powerpoint/2010/main" val="66673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Voltage Regulator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8229600" cy="12954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regulator makes the smoothed D.C. voltage into a fixed (lower) voltage as shown by the purple line on the diagram.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Voltage regulators are usually a simple 3 terminal device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818" y="2424530"/>
            <a:ext cx="3135086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4"/>
          <a:stretch/>
        </p:blipFill>
        <p:spPr>
          <a:xfrm>
            <a:off x="2327596" y="1676400"/>
            <a:ext cx="6359204" cy="2589314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464631" y="3422814"/>
            <a:ext cx="1524000" cy="1230086"/>
          </a:xfrm>
          <a:prstGeom prst="wedgeRectCallout">
            <a:avLst>
              <a:gd name="adj1" fmla="val -12083"/>
              <a:gd name="adj2" fmla="val -14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Output fixed at this constant voltage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209800" y="3810000"/>
            <a:ext cx="1447800" cy="1230086"/>
          </a:xfrm>
          <a:prstGeom prst="wedgeRectCallout">
            <a:avLst>
              <a:gd name="adj1" fmla="val -85307"/>
              <a:gd name="adj2" fmla="val -83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simple 5V voltage regulator IC</a:t>
            </a:r>
          </a:p>
        </p:txBody>
      </p:sp>
    </p:spTree>
    <p:extLst>
      <p:ext uri="{BB962C8B-B14F-4D97-AF65-F5344CB8AC3E}">
        <p14:creationId xmlns:p14="http://schemas.microsoft.com/office/powerpoint/2010/main" val="8012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Summary</a:t>
            </a:r>
            <a:r>
              <a:rPr lang="en-GB" sz="4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229600" cy="52578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The 230V mains is connected with the LIVE and NEUTRAL wires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The FUSE and SWITCH are both in the LIVE wire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The EARTH wire is connected to the metal case of the appliance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A NEON bulb is used to show the mains supply is 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The TRANSFORMER reduces the 230V mains voltage to a lower safer voltage (this is a step down transformer)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The RECTIFIER coverts the A.C. from the transformer in to a rough D.C. which is always positive but varies a lot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A SMOOTHING CAPACITOR averages the rough D.C. making a more consistent voltage by storing and releasing charge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The REGULATOR produces a fixed steady output voltage</a:t>
            </a:r>
          </a:p>
        </p:txBody>
      </p:sp>
    </p:spTree>
    <p:extLst>
      <p:ext uri="{BB962C8B-B14F-4D97-AF65-F5344CB8AC3E}">
        <p14:creationId xmlns:p14="http://schemas.microsoft.com/office/powerpoint/2010/main" val="58532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918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 Supplies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 Nicholls</cp:lastModifiedBy>
  <cp:revision>49</cp:revision>
  <dcterms:created xsi:type="dcterms:W3CDTF">2006-08-16T00:00:00Z</dcterms:created>
  <dcterms:modified xsi:type="dcterms:W3CDTF">2021-09-04T09:05:37Z</dcterms:modified>
</cp:coreProperties>
</file>